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80059"/>
    <a:srgbClr val="1EB928"/>
    <a:srgbClr val="25DD2F"/>
    <a:srgbClr val="00006B"/>
    <a:srgbClr val="000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4741" autoAdjust="0"/>
  </p:normalViewPr>
  <p:slideViewPr>
    <p:cSldViewPr snapToGrid="0" snapToObjects="1">
      <p:cViewPr>
        <p:scale>
          <a:sx n="100" d="100"/>
          <a:sy n="100" d="100"/>
        </p:scale>
        <p:origin x="5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7F292-0C8C-8649-9E72-949A930F94DC}" type="datetimeFigureOut">
              <a:rPr lang="en-US" smtClean="0"/>
              <a:t>9/4/17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4D049-50D6-0F42-BA87-F4C93480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9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4D049-50D6-0F42-BA87-F4C93480A3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5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2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0E9F-F3D9-BA4F-9092-247AA5E6A7E7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FCE2-E80A-0A42-B402-427E9481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png"/><Relationship Id="rId21" Type="http://schemas.microsoft.com/office/2007/relationships/hdphoto" Target="../media/hdphoto2.wdp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0"/>
            <a:ext cx="925270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5088">
            <a:off x="5358365" y="2539950"/>
            <a:ext cx="3267555" cy="3263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4011">
            <a:off x="779919" y="947565"/>
            <a:ext cx="8026400" cy="4961236"/>
          </a:xfrm>
          <a:prstGeom prst="rect">
            <a:avLst/>
          </a:prstGeom>
        </p:spPr>
      </p:pic>
      <p:pic>
        <p:nvPicPr>
          <p:cNvPr id="5" name="Picture 4" descr="STEM Clubs Logo Version 2 (1).PN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86" y="373691"/>
            <a:ext cx="4653001" cy="1124027"/>
          </a:xfrm>
          <a:prstGeom prst="rect">
            <a:avLst/>
          </a:prstGeom>
          <a:ln w="571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6999" y="2427997"/>
            <a:ext cx="3007320" cy="3146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1367" y="3260733"/>
            <a:ext cx="1296033" cy="174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Jan 31*</a:t>
            </a:r>
          </a:p>
          <a:p>
            <a:pPr algn="r"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Feb 7</a:t>
            </a:r>
          </a:p>
          <a:p>
            <a:pPr algn="r"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Feb 21</a:t>
            </a:r>
          </a:p>
          <a:p>
            <a:pPr algn="r"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Mar 14</a:t>
            </a:r>
          </a:p>
          <a:p>
            <a:pPr algn="r"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Mar 28*</a:t>
            </a:r>
          </a:p>
          <a:p>
            <a:pPr algn="r"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Apr 25</a:t>
            </a:r>
          </a:p>
          <a:p>
            <a:pPr algn="r"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May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880" y="3570763"/>
            <a:ext cx="1039492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Sept 20*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Oct 18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Oct 25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Nov 8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Nov 29*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latin typeface="KG Ten Thousand Reasons"/>
                <a:cs typeface="KG Ten Thousand Reasons"/>
              </a:rPr>
              <a:t>Dec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50363" y="2710237"/>
            <a:ext cx="27089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KG Ten Thousand Reasons"/>
                <a:cs typeface="KG Ten Thousand Reasons"/>
              </a:rPr>
              <a:t>Upcoming Club Dates</a:t>
            </a:r>
          </a:p>
          <a:p>
            <a:pPr algn="ctr"/>
            <a:r>
              <a:rPr lang="en-US" sz="1600" dirty="0" smtClean="0">
                <a:latin typeface="KG Ten Thousand Reasons"/>
                <a:cs typeface="KG Ten Thousand Reasons"/>
              </a:rPr>
              <a:t>Tuesdays 3:15-5:15</a:t>
            </a:r>
            <a:endParaRPr lang="en-US" sz="1600" dirty="0">
              <a:latin typeface="KG Ten Thousand Reasons"/>
              <a:cs typeface="KG Ten Thousand Reason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44113">
            <a:off x="7298028" y="608890"/>
            <a:ext cx="1920792" cy="18592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0791" y="3132024"/>
            <a:ext cx="1985607" cy="19561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41773">
            <a:off x="5633738" y="3654623"/>
            <a:ext cx="1879807" cy="18271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22799" y="1490900"/>
            <a:ext cx="2191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80059"/>
                </a:solidFill>
                <a:latin typeface="From Cartoon Blocks"/>
                <a:cs typeface="From Cartoon Blocks"/>
              </a:rPr>
              <a:t>JOIN THE STEM CAREER CLUB! </a:t>
            </a:r>
            <a:endParaRPr lang="en-US" sz="3200" b="1" dirty="0">
              <a:solidFill>
                <a:srgbClr val="580059"/>
              </a:solidFill>
              <a:latin typeface="From Cartoon Blocks"/>
              <a:cs typeface="From Cartoon Block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5556">
            <a:off x="681807" y="4724150"/>
            <a:ext cx="2707260" cy="1875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623356">
            <a:off x="3628283" y="3369868"/>
            <a:ext cx="3778580" cy="6297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20237" y="4642134"/>
            <a:ext cx="2255209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008000"/>
                </a:solidFill>
                <a:latin typeface="flutSaus"/>
                <a:cs typeface="flutSaus"/>
              </a:rPr>
              <a:t>with </a:t>
            </a:r>
            <a:r>
              <a:rPr lang="en-US" sz="1400" b="1" dirty="0">
                <a:solidFill>
                  <a:srgbClr val="008000"/>
                </a:solidFill>
                <a:latin typeface="flutSaus"/>
                <a:cs typeface="flutSaus"/>
              </a:rPr>
              <a:t>e</a:t>
            </a:r>
            <a:r>
              <a:rPr lang="en-US" sz="1400" b="1" dirty="0" smtClean="0">
                <a:solidFill>
                  <a:srgbClr val="008000"/>
                </a:solidFill>
                <a:latin typeface="flutSaus"/>
                <a:cs typeface="flutSaus"/>
              </a:rPr>
              <a:t>xciting hands-on activities in</a:t>
            </a:r>
            <a:endParaRPr lang="en-US" sz="1400" b="1" dirty="0">
              <a:solidFill>
                <a:srgbClr val="008000"/>
              </a:solidFill>
              <a:latin typeface="flutSaus"/>
              <a:cs typeface="flutSaus"/>
            </a:endParaRPr>
          </a:p>
        </p:txBody>
      </p:sp>
      <p:sp>
        <p:nvSpPr>
          <p:cNvPr id="34" name="TextBox 33"/>
          <p:cNvSpPr txBox="1"/>
          <p:nvPr/>
        </p:nvSpPr>
        <p:spPr>
          <a:xfrm rot="736004">
            <a:off x="5279029" y="5062218"/>
            <a:ext cx="2270743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008000"/>
                </a:solidFill>
                <a:latin typeface="flutSaus"/>
                <a:cs typeface="flutSaus"/>
              </a:rPr>
              <a:t>s</a:t>
            </a:r>
            <a:r>
              <a:rPr lang="en-US" sz="1400" b="1" dirty="0" smtClean="0">
                <a:solidFill>
                  <a:srgbClr val="008000"/>
                </a:solidFill>
                <a:latin typeface="flutSaus"/>
                <a:cs typeface="flutSaus"/>
              </a:rPr>
              <a:t>cience, technology, </a:t>
            </a: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8000"/>
                </a:solidFill>
                <a:latin typeface="flutSaus"/>
                <a:cs typeface="flutSaus"/>
              </a:rPr>
              <a:t>engineering, and math</a:t>
            </a:r>
            <a:endParaRPr lang="en-US" sz="1400" b="1" dirty="0">
              <a:solidFill>
                <a:srgbClr val="008000"/>
              </a:solidFill>
              <a:latin typeface="flutSaus"/>
              <a:cs typeface="flutSau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6233" y="6345358"/>
            <a:ext cx="377327" cy="2173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/>
          <a:srcRect r="68394"/>
          <a:stretch/>
        </p:blipFill>
        <p:spPr>
          <a:xfrm>
            <a:off x="4535523" y="6320618"/>
            <a:ext cx="392201" cy="2536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9726" y="6336891"/>
            <a:ext cx="392201" cy="23735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228913" y="6320331"/>
            <a:ext cx="1370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262626"/>
                </a:solidFill>
                <a:latin typeface="Noteworthy Light"/>
                <a:cs typeface="Noteworthy Light"/>
              </a:rPr>
              <a:t>@thesmartcollabo</a:t>
            </a:r>
            <a:endParaRPr lang="en-US" sz="1050" b="1" dirty="0">
              <a:solidFill>
                <a:srgbClr val="262626"/>
              </a:solidFill>
              <a:latin typeface="Noteworthy Light"/>
              <a:cs typeface="Noteworthy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3595" y="6320331"/>
            <a:ext cx="1466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262626"/>
                </a:solidFill>
                <a:latin typeface="Noteworthy Light"/>
                <a:cs typeface="Noteworthy Light"/>
              </a:rPr>
              <a:t>stemcareerclubs</a:t>
            </a:r>
            <a:endParaRPr lang="en-US" sz="1050" b="1" dirty="0">
              <a:solidFill>
                <a:srgbClr val="262626"/>
              </a:solidFill>
              <a:latin typeface="Noteworthy Light"/>
              <a:cs typeface="Noteworthy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8001" y="6337552"/>
            <a:ext cx="15881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262626"/>
                </a:solidFill>
                <a:latin typeface="Noteworthy Light"/>
                <a:cs typeface="Noteworthy Light"/>
              </a:rPr>
              <a:t>STEM Career Club Page</a:t>
            </a:r>
            <a:endParaRPr lang="en-US" sz="1050" b="1" dirty="0">
              <a:solidFill>
                <a:srgbClr val="262626"/>
              </a:solidFill>
              <a:latin typeface="Noteworthy Light"/>
              <a:cs typeface="Noteworthy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758" y="650769"/>
            <a:ext cx="1316719" cy="11634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15030">
            <a:off x="1409446" y="1631156"/>
            <a:ext cx="675176" cy="6860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572865">
            <a:off x="1765401" y="3575649"/>
            <a:ext cx="2081731" cy="2013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354045">
            <a:off x="-127748" y="1562768"/>
            <a:ext cx="1594894" cy="1187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987070">
            <a:off x="1465237" y="93240"/>
            <a:ext cx="1183067" cy="14721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03709">
            <a:off x="3081470" y="1320286"/>
            <a:ext cx="1820125" cy="20467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20961950">
            <a:off x="3153498" y="2900061"/>
            <a:ext cx="1922662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8000"/>
                </a:solidFill>
                <a:latin typeface="flutSaus"/>
                <a:cs typeface="flutSaus"/>
              </a:rPr>
              <a:t>An afterschool program </a:t>
            </a:r>
            <a:endParaRPr lang="en-US" sz="1400" b="1" dirty="0">
              <a:solidFill>
                <a:srgbClr val="008000"/>
              </a:solidFill>
              <a:latin typeface="flutSaus"/>
              <a:cs typeface="flutSau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99100">
            <a:off x="1832576" y="2128871"/>
            <a:ext cx="1878225" cy="18498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344110" flipH="1">
            <a:off x="4816134" y="1500097"/>
            <a:ext cx="4288772" cy="37371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01616">
            <a:off x="7152608" y="2286175"/>
            <a:ext cx="1879807" cy="18271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rot="736004">
            <a:off x="6826944" y="3721935"/>
            <a:ext cx="2270743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8000"/>
                </a:solidFill>
                <a:latin typeface="flutSaus"/>
                <a:cs typeface="flutSaus"/>
              </a:rPr>
              <a:t>as well as </a:t>
            </a:r>
            <a:r>
              <a:rPr lang="en-US" sz="1400" b="1" dirty="0">
                <a:solidFill>
                  <a:srgbClr val="008000"/>
                </a:solidFill>
                <a:latin typeface="flutSaus"/>
                <a:cs typeface="flutSaus"/>
              </a:rPr>
              <a:t>f</a:t>
            </a:r>
            <a:r>
              <a:rPr lang="en-US" sz="1400" b="1" dirty="0" smtClean="0">
                <a:solidFill>
                  <a:srgbClr val="008000"/>
                </a:solidFill>
                <a:latin typeface="flutSaus"/>
                <a:cs typeface="flutSaus"/>
              </a:rPr>
              <a:t>ree snacks and transportation!</a:t>
            </a:r>
            <a:endParaRPr lang="en-US" sz="1400" b="1" dirty="0">
              <a:solidFill>
                <a:srgbClr val="008000"/>
              </a:solidFill>
              <a:latin typeface="flutSaus"/>
              <a:cs typeface="flutSau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0431662">
            <a:off x="1891616" y="354885"/>
            <a:ext cx="1788308" cy="178830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237965" y="3219405"/>
            <a:ext cx="16757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KG Ten Thousand Reasons"/>
                <a:cs typeface="KG Ten Thousand Reasons"/>
              </a:rPr>
              <a:t>*= parent </a:t>
            </a:r>
          </a:p>
          <a:p>
            <a:pPr algn="ctr"/>
            <a:r>
              <a:rPr lang="en-US" sz="1050" dirty="0" smtClean="0">
                <a:latin typeface="KG Ten Thousand Reasons"/>
                <a:cs typeface="KG Ten Thousand Reasons"/>
              </a:rPr>
              <a:t>meetings</a:t>
            </a:r>
            <a:endParaRPr lang="en-US" sz="1050" dirty="0">
              <a:latin typeface="KG Ten Thousand Reasons"/>
              <a:cs typeface="KG Ten Thousand Reaso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4515" y="5372080"/>
            <a:ext cx="244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 up with Ms. </a:t>
            </a:r>
            <a:r>
              <a:rPr lang="en-US" sz="1600" dirty="0" smtClean="0"/>
              <a:t>Teacher</a:t>
            </a:r>
            <a:r>
              <a:rPr lang="en-US" sz="1600" dirty="0" smtClean="0"/>
              <a:t>! 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0"/>
            <a:ext cx="117755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School Logo Here</a:t>
            </a: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21054193">
            <a:off x="3534863" y="1707725"/>
            <a:ext cx="803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Photo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85447" y="3510703"/>
            <a:ext cx="852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Photo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580180">
            <a:off x="6128416" y="3998938"/>
            <a:ext cx="915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Photo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492810">
            <a:off x="7648517" y="2639079"/>
            <a:ext cx="915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Photo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13045</TotalTime>
  <Words>99</Words>
  <Application>Microsoft Macintosh PowerPoint</Application>
  <PresentationFormat>On-screen Show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flutSaus</vt:lpstr>
      <vt:lpstr>From Cartoon Blocks</vt:lpstr>
      <vt:lpstr>KG Ten Thousand Reasons</vt:lpstr>
      <vt:lpstr>Noteworthy Light</vt:lpstr>
      <vt:lpstr>Arial</vt:lpstr>
      <vt:lpstr>Office Theme</vt:lpstr>
      <vt:lpstr>PowerPoint Presentation</vt:lpstr>
    </vt:vector>
  </TitlesOfParts>
  <Company>NCSU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Harper</dc:creator>
  <cp:lastModifiedBy>Microsoft Office User</cp:lastModifiedBy>
  <cp:revision>76</cp:revision>
  <cp:lastPrinted>2016-09-01T19:10:37Z</cp:lastPrinted>
  <dcterms:created xsi:type="dcterms:W3CDTF">2015-07-31T14:33:35Z</dcterms:created>
  <dcterms:modified xsi:type="dcterms:W3CDTF">2017-09-04T21:38:48Z</dcterms:modified>
</cp:coreProperties>
</file>